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yta" initials="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4" d="100"/>
          <a:sy n="114" d="100"/>
        </p:scale>
        <p:origin x="-39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D069D-E5BE-434E-B8E3-A280B1959C58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73D4F-7ABC-4361-AE26-01AB181954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6444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5FD3AC0-65EF-E09F-1728-B98733285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5F7CEA6-D7FC-7B2E-37F2-850C5C498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B26295B-1F9B-99E6-A184-EDB13E05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DCA47A7-9E1C-0FAC-8FB3-8A3C66F97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DA9056B-17D3-95A6-DE56-5AB738DE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19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D92DFA-C083-BAC3-434F-CBB00645C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557E6979-ECC5-ED65-3D94-3E4BE1340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6019B06-AF36-14CD-E85A-E68A48B6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7BFA099-4BFB-233A-BCF1-1E3F532B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0244D3E-19F7-9216-43C8-6157DB13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104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5745490-962D-C448-333E-B8CD332C0B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C1316836-557E-700A-3C40-2057A69B9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D62DC0A-49E9-B3BD-56F2-D39E852A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0A4AE72-B932-5701-535E-1CD25E81F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1B9C926-1298-B0EB-D31B-DE586F9B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80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3F3FB35-43A9-AAB2-B524-BB9278AD7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2698B42-1AF5-076A-436C-929F0D731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8BBDDC4-D76E-2576-E35F-FB34366D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0DAC1C8-4503-8D9D-24F3-9DE9841AD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E3ECB57-3333-92CD-A53D-BAC5465F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054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E92368A-93D7-E318-6977-3EBEB631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4F5F4DA-BF3B-9B01-D7C2-252A6B81D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2CC093C-CF85-5788-70EB-7F39B1F1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019400A-100C-9BEE-3573-292499F2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7D9B556-850E-B19A-DE70-216B2A5A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469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83A03D4-5FF3-D088-398C-6318D905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8FFAC9B-61FC-868D-28C3-56D7E1811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B1101702-BE65-5F72-4DAA-7733897D0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0B37E18-1B16-6F75-4908-29E17083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86A72357-5A97-E9A5-F671-ECF7C173E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B87461-06AD-3488-BC5D-987EFE07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31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E673E50-F00B-2C79-97E8-1B6D06BAC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9506930-E4E4-6C08-2327-3C31D8787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2E9858A7-5D8E-16B6-1CA9-764F0A732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A4F5BA65-5519-9CB6-8F0C-6CF46F944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73CF0281-F921-BC84-F2A2-01D0AAECD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A3D7DEEE-3D7C-F1F3-6732-D283D277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90BB4D06-57F7-E6C7-8AFF-1E434092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9C43C5F4-24D4-6575-BCF0-47AFA8C5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48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80C1A40-BA1E-1202-6E7A-4F0DB5E01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B1922C17-1F90-5A39-03FB-4A264BD8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7CCDBE50-0846-22F9-FE00-92EDA3E1B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24B0113-6E7D-2EA7-2121-42CF9A6A9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85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2B7F58FA-95BF-F062-CD9F-27316CB6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66E8CD84-2BA2-6E64-CF1E-51B554F7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5670212C-A804-7E8E-0BDB-BF8B42F2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57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B589673-4777-F721-EF0D-050EBF752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B312B2D-32BA-CEAC-4E95-308073B71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B57FC0E-F965-5078-9918-F589F6A57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C144FEF-68F1-4D81-7BFE-71BAD508D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CAEF2A70-1911-2712-400B-AED07BBF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052F5C5-467D-A211-AE83-E5E5839DC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746F832-6E1F-418A-14B1-A2C55970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54DC2F82-8D01-AE55-E10A-23B61BD50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B93F513-7402-8D9F-C529-55D1A94F3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1F6DFE1-92E4-6A59-2705-D694304A6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DBC4A62-C906-947B-1318-17A37DB83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795DCFE-04AF-41E2-10DB-D84C6D2F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172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7652EC8C-2691-5DEF-5190-4C07C433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761988E-F5F4-BB03-1FFE-A29E4E650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69CE5DD-6603-A814-C8E1-D31A38FA83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EE7B-95A2-41E2-83DB-2A1532FFF779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B8A9CFE-3D44-2066-755F-64A4A7576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211A318-39D1-D893-1454-382A427DF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60380-9B6E-4AC4-B1E2-598749A8DC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64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DB3AF79-D1F5-2464-9E05-669725A39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0110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Kacper Wiczkowski</dc:creator>
  <cp:lastModifiedBy>Agnieszka</cp:lastModifiedBy>
  <cp:revision>75</cp:revision>
  <dcterms:created xsi:type="dcterms:W3CDTF">2025-02-23T17:53:49Z</dcterms:created>
  <dcterms:modified xsi:type="dcterms:W3CDTF">2025-04-07T13:06:18Z</dcterms:modified>
</cp:coreProperties>
</file>